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4" r:id="rId13"/>
    <p:sldId id="269" r:id="rId14"/>
    <p:sldId id="270" r:id="rId15"/>
    <p:sldId id="271" r:id="rId16"/>
    <p:sldId id="272" r:id="rId17"/>
    <p:sldId id="273" r:id="rId18"/>
    <p:sldId id="277" r:id="rId19"/>
    <p:sldId id="278" r:id="rId20"/>
    <p:sldId id="279" r:id="rId21"/>
    <p:sldId id="275" r:id="rId22"/>
    <p:sldId id="276" r:id="rId23"/>
    <p:sldId id="274" r:id="rId24"/>
    <p:sldId id="265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1481E-0415-4DD6-913C-C5CA0E433495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840AE-6F2B-4F93-AC85-ECD65643B1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106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DABA0-8A1F-73FE-8763-1DED30181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B39AB1D-708A-7E54-1CD8-F098E289C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8A799E-BFA5-6B64-1FF1-467254D31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8B79-2E9D-49F9-A193-CB8BD198B88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9C6D27-EA56-B04E-E38B-A13232D7A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141014-9724-6866-CF07-AD2655FD3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8BCE-915B-49B8-9650-02A57BF8FB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11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12440-9285-0A86-A017-E27ABB76B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DCC417-BC64-29FF-475A-C914C2C50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784C01-293D-6053-3BF5-6A2B54064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8B79-2E9D-49F9-A193-CB8BD198B88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F6E549-5691-5065-13C5-08096379D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1899F6-335E-9EC4-707C-E67E31516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8BCE-915B-49B8-9650-02A57BF8FB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696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10C3221-996C-9302-171A-2C4186ED1D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0A8552-1C81-7D2C-62B7-C55ED0E012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460EA0-9571-A481-5837-E764EEED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8B79-2E9D-49F9-A193-CB8BD198B88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C56512-0EB3-9198-9C0C-8DD58855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F2AAB3-00B7-ECE7-5A7F-8D3F2720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8BCE-915B-49B8-9650-02A57BF8FB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949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7E884B-6E72-FAD2-1F27-50A885A9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D8332F-2CAA-BD0C-7F89-482DB2EFF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63C273-876B-DD9B-1C52-13B615FE3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8B79-2E9D-49F9-A193-CB8BD198B88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7EF71F-F69E-5351-5AAE-C1D315C35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6882F7-123F-E86A-827F-58AE0B23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8BCE-915B-49B8-9650-02A57BF8FB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595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B8116-37D9-89BC-173A-38041E59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7A3211-E302-963D-8776-48FF47D64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3C159D-3F9B-FF7B-C51B-3376E90EB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8B79-2E9D-49F9-A193-CB8BD198B88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BE70C8-45DB-C5A9-A8FE-772596E83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347112-363C-A99A-4024-94ADC947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8BCE-915B-49B8-9650-02A57BF8FB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259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2EA7B-28E9-CBBE-CFC7-A65EB2563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63B57E-DE38-3B5C-3A35-4FB417BDA8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32F653-AA4C-056C-B3CF-5716012D5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C67002-7523-9693-119F-B60BDACB0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8B79-2E9D-49F9-A193-CB8BD198B88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263D22-69FC-25B0-428B-85ED61836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96BB42-3A30-367D-DAAC-B34433B9D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8BCE-915B-49B8-9650-02A57BF8FB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858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D75A6-9470-301F-C1D3-0AFFD96B9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7A51AE-7937-2CC2-4AD7-2769551FC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C520DA-28F0-7EC6-9DC9-5435C4CA1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542B95-6E9A-927B-92E7-913671A91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DF748FD-9486-266A-67D2-1A1814D6EF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B3EDDD5-5A02-546D-4C70-28C05711B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8B79-2E9D-49F9-A193-CB8BD198B88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C3C7AED-3823-4033-859B-C1C19297B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30AE36A-00CB-F327-0980-D2D7C0E1D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8BCE-915B-49B8-9650-02A57BF8FB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585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755E0-BBA8-105F-2CEB-F159B1135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3477EFA-90B8-BEBF-5634-4CE902A15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8B79-2E9D-49F9-A193-CB8BD198B88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B657555-ADA8-BA14-F8C7-DAAA8D8F1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9C924D-ADB2-9EF4-9625-0585A3C01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8BCE-915B-49B8-9650-02A57BF8FB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86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156A6E8-5604-0208-D93D-1A4F50B2D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8B79-2E9D-49F9-A193-CB8BD198B88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34F5A9-AA4A-3171-96BC-B472E6A41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9EBEB6-C06C-29D0-7DDD-27E27C6F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8BCE-915B-49B8-9650-02A57BF8FB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318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A95FEF-72C1-1FD0-5A6E-166F0A5AA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874904-5690-B97A-74A7-6124B6F75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0FE043-FD3D-86E2-E1DA-9D11D8CFA9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D27584-427B-C579-FB89-F52860C22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8B79-2E9D-49F9-A193-CB8BD198B88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895BB4-3A0C-2B09-B6C9-C986A356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22424B-B73D-56AF-66AA-DF159007F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8BCE-915B-49B8-9650-02A57BF8FB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85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9951B6-2167-B77F-23D0-AC3FA66D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C405E22-7483-AE0A-CA41-10D0C88204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C0A250-7DEA-D0D1-D565-1F8858F28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067A1F-5BB4-DAAF-58D3-9313C75C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8B79-2E9D-49F9-A193-CB8BD198B88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295EEE-0BCA-5C7C-CE79-3AC784FB1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9D0F03-46D5-0D92-44FF-236A1DA07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8BCE-915B-49B8-9650-02A57BF8FB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04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89F8637-128F-C632-9979-1ECD153F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B20377-A0D3-01A4-D1AB-46B3E401B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BFA8C6-2C25-75F0-A7AC-BED4F4B7C9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A8B79-2E9D-49F9-A193-CB8BD198B88D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BE1B60-4AC6-92F1-AB31-31CA26AF19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E11B4F-9B8F-09F9-6EBA-044856164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38BCE-915B-49B8-9650-02A57BF8FB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45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8E5925F-C74B-9C9D-296C-FFE6F445B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9" y="116541"/>
            <a:ext cx="8333004" cy="599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87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B6342-7101-3CCE-03EF-1F172D733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CBC959-7808-96FB-2EFC-93FE7CD26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37" y="0"/>
            <a:ext cx="7734198" cy="494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5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5246B-601F-5C1C-C3A3-1278A7176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9CF826-F5F7-B79D-528F-4D6C4367D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96" y="49306"/>
            <a:ext cx="8118840" cy="52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69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F4315-A15B-F099-E83E-9BF645C3B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57E320-792C-0D6E-3CE7-D734A2E2B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7" y="215152"/>
            <a:ext cx="6905791" cy="51257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8691EC-5FF9-554A-E504-7EE4FE520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041" y="978305"/>
            <a:ext cx="4796959" cy="30154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451727-DE65-5E3B-8716-DBE546B6E62F}"/>
              </a:ext>
            </a:extLst>
          </p:cNvPr>
          <p:cNvSpPr txBox="1"/>
          <p:nvPr/>
        </p:nvSpPr>
        <p:spPr>
          <a:xfrm>
            <a:off x="7933765" y="4589929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面法线求平均</a:t>
            </a:r>
          </a:p>
        </p:txBody>
      </p:sp>
    </p:spTree>
    <p:extLst>
      <p:ext uri="{BB962C8B-B14F-4D97-AF65-F5344CB8AC3E}">
        <p14:creationId xmlns:p14="http://schemas.microsoft.com/office/powerpoint/2010/main" val="1373817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8F9D6-3CEF-C2AC-A296-8650271D1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6CD4E3-0DAC-D2B9-AF50-BAF10614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28" y="166687"/>
            <a:ext cx="7665384" cy="476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67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C0F00-3ECE-0319-9BB0-F98B430AC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029F36-75E0-0EF4-E2D4-7A121CA29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11" y="466165"/>
            <a:ext cx="7149821" cy="476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02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605E7-1E92-4502-446C-D9445D71A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BD8783-3EF7-7A61-3386-34C0F4D7D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2" y="0"/>
            <a:ext cx="8087453" cy="508671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6017AFF-4576-B63D-CCBC-77208137A9AC}"/>
              </a:ext>
            </a:extLst>
          </p:cNvPr>
          <p:cNvSpPr txBox="1"/>
          <p:nvPr/>
        </p:nvSpPr>
        <p:spPr>
          <a:xfrm>
            <a:off x="2456329" y="5522259"/>
            <a:ext cx="394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都是在像素上进行的。</a:t>
            </a:r>
          </a:p>
        </p:txBody>
      </p:sp>
    </p:spTree>
    <p:extLst>
      <p:ext uri="{BB962C8B-B14F-4D97-AF65-F5344CB8AC3E}">
        <p14:creationId xmlns:p14="http://schemas.microsoft.com/office/powerpoint/2010/main" val="3661611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F10FE-E6FD-0071-637A-F8AB35F7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AED0A5-1A5D-2AEF-FE99-E8D709E45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93" y="251011"/>
            <a:ext cx="7172447" cy="55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89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DB291-5FE2-E665-E04C-5747F7664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2127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06C17-6CFB-83A9-F77E-017B7486C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758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20FE3-EC78-1B37-5384-D15ED495F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904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D43F8-2C69-762E-B235-597913D01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C3246C-D6DA-600B-67E3-0C7F3189A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3" y="214901"/>
            <a:ext cx="12192000" cy="546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27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6592-3292-036F-6AF8-15FC54BC2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5750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7639D-1093-595A-04F4-1F6A458D1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022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A414A-5B75-2376-E8FB-A61BFF488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930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889CA-2343-E8B4-095F-6AD63B864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406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B841C-F57E-3FA7-F022-B5A8817B4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038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69A40-EE14-7068-754F-9291403E6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1E8FDF-7A21-E2B1-E81A-D64041A6A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554" y="0"/>
            <a:ext cx="10488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47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1EC55-B424-419E-D54F-A571D2892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B04C08-6895-87FA-99FF-74D448820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6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4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49455-7166-4865-3237-3B439AC48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423358-5112-C985-AFF9-C552B3064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542" y="62346"/>
            <a:ext cx="8390966" cy="463410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66215DB-7884-8003-9222-F7BCBAF4BFD2}"/>
              </a:ext>
            </a:extLst>
          </p:cNvPr>
          <p:cNvSpPr txBox="1"/>
          <p:nvPr/>
        </p:nvSpPr>
        <p:spPr>
          <a:xfrm>
            <a:off x="1192306" y="4921624"/>
            <a:ext cx="544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接受到光线的数量，（能量）表明光照。</a:t>
            </a:r>
          </a:p>
        </p:txBody>
      </p:sp>
    </p:spTree>
    <p:extLst>
      <p:ext uri="{BB962C8B-B14F-4D97-AF65-F5344CB8AC3E}">
        <p14:creationId xmlns:p14="http://schemas.microsoft.com/office/powerpoint/2010/main" val="232299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75865-8A4C-6E21-F6A1-FB08EB303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A2E23C-69B9-3F65-2BAB-70C951B7B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68" y="0"/>
            <a:ext cx="3824008" cy="409617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ED267C-BCF1-4DE4-C5CE-9CFF71BF17B6}"/>
              </a:ext>
            </a:extLst>
          </p:cNvPr>
          <p:cNvSpPr txBox="1"/>
          <p:nvPr/>
        </p:nvSpPr>
        <p:spPr>
          <a:xfrm>
            <a:off x="4473388" y="977153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一个圈的能量守恒。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0724DA-3299-F2D6-0733-F92110830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81" y="4186518"/>
            <a:ext cx="2805382" cy="260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29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F9120-365E-FC70-671A-3FE345629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A13EB8-9A4C-9448-D26A-DC6906A9D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5" y="89648"/>
            <a:ext cx="8148123" cy="466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5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855C6-7877-908A-07CF-1C7BCBCCA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7722A5-6629-9D15-CEB6-824D35D2E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3" y="162517"/>
            <a:ext cx="10452847" cy="410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36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589B4-1A9B-AD89-C26F-A24AFFAC7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84AC4AF-551E-87B0-3A21-8AD58B791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09" y="466165"/>
            <a:ext cx="6400479" cy="41954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B77BC19-797C-0213-FE2D-AC51AD6100FB}"/>
              </a:ext>
            </a:extLst>
          </p:cNvPr>
          <p:cNvSpPr txBox="1"/>
          <p:nvPr/>
        </p:nvSpPr>
        <p:spPr>
          <a:xfrm>
            <a:off x="8373035" y="1810871"/>
            <a:ext cx="200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能否看见高光，判断</a:t>
            </a:r>
            <a:r>
              <a:rPr lang="en-US" altLang="zh-CN"/>
              <a:t>n</a:t>
            </a:r>
            <a:r>
              <a:rPr lang="zh-CN" altLang="en-US"/>
              <a:t>和</a:t>
            </a:r>
            <a:r>
              <a:rPr lang="en-US" altLang="zh-CN"/>
              <a:t>h</a:t>
            </a:r>
            <a:r>
              <a:rPr lang="zh-CN" altLang="en-US"/>
              <a:t>是否接近。</a:t>
            </a:r>
            <a:endParaRPr lang="en-US" altLang="zh-CN"/>
          </a:p>
          <a:p>
            <a:r>
              <a:rPr lang="en-US" altLang="zh-CN"/>
              <a:t>100200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A7AC1B-98CD-C14F-0E74-88C8BBB34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493" y="4808089"/>
            <a:ext cx="3765177" cy="144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15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41</Words>
  <Application>Microsoft Office PowerPoint</Application>
  <PresentationFormat>宽屏</PresentationFormat>
  <Paragraphs>6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t27148</dc:creator>
  <cp:lastModifiedBy>t27148</cp:lastModifiedBy>
  <cp:revision>1</cp:revision>
  <dcterms:created xsi:type="dcterms:W3CDTF">2025-01-05T03:32:04Z</dcterms:created>
  <dcterms:modified xsi:type="dcterms:W3CDTF">2025-01-05T07:51:55Z</dcterms:modified>
</cp:coreProperties>
</file>